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A0C47A-B226-4159-AF1B-4EC56B69A909}" v="3" dt="2026-02-20T11:43:01.8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1854" y="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ia imbro" userId="01360a2ebdda7cc5" providerId="LiveId" clId="{5B8F8FD8-8E7F-4FE5-A76A-D20D5B3C6836}"/>
    <pc:docChg chg="custSel modSld">
      <pc:chgData name="silvia imbro" userId="01360a2ebdda7cc5" providerId="LiveId" clId="{5B8F8FD8-8E7F-4FE5-A76A-D20D5B3C6836}" dt="2026-02-20T11:43:15.225" v="5" actId="790"/>
      <pc:docMkLst>
        <pc:docMk/>
      </pc:docMkLst>
      <pc:sldChg chg="modSp mod">
        <pc:chgData name="silvia imbro" userId="01360a2ebdda7cc5" providerId="LiveId" clId="{5B8F8FD8-8E7F-4FE5-A76A-D20D5B3C6836}" dt="2026-02-20T11:43:15.225" v="5" actId="790"/>
        <pc:sldMkLst>
          <pc:docMk/>
          <pc:sldMk cId="0" sldId="256"/>
        </pc:sldMkLst>
        <pc:spChg chg="mod">
          <ac:chgData name="silvia imbro" userId="01360a2ebdda7cc5" providerId="LiveId" clId="{5B8F8FD8-8E7F-4FE5-A76A-D20D5B3C6836}" dt="2026-02-20T11:43:15.225" v="5" actId="790"/>
          <ac:spMkLst>
            <pc:docMk/>
            <pc:sldMk cId="0" sldId="256"/>
            <ac:spMk id="2" creationId="{00000000-0000-0000-0000-000000000000}"/>
          </ac:spMkLst>
        </pc:spChg>
        <pc:spChg chg="mod">
          <ac:chgData name="silvia imbro" userId="01360a2ebdda7cc5" providerId="LiveId" clId="{5B8F8FD8-8E7F-4FE5-A76A-D20D5B3C6836}" dt="2026-02-20T11:43:15.225" v="5" actId="790"/>
          <ac:spMkLst>
            <pc:docMk/>
            <pc:sldMk cId="0" sldId="256"/>
            <ac:spMk id="3" creationId="{00000000-0000-0000-0000-000000000000}"/>
          </ac:spMkLst>
        </pc:spChg>
      </pc:sldChg>
      <pc:sldChg chg="modSp">
        <pc:chgData name="silvia imbro" userId="01360a2ebdda7cc5" providerId="LiveId" clId="{5B8F8FD8-8E7F-4FE5-A76A-D20D5B3C6836}" dt="2026-02-20T11:41:34.210" v="2"/>
        <pc:sldMkLst>
          <pc:docMk/>
          <pc:sldMk cId="0" sldId="257"/>
        </pc:sldMkLst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57"/>
            <ac:spMk id="2" creationId="{00000000-0000-0000-0000-000000000000}"/>
          </ac:spMkLst>
        </pc:spChg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57"/>
            <ac:spMk id="3" creationId="{00000000-0000-0000-0000-000000000000}"/>
          </ac:spMkLst>
        </pc:spChg>
      </pc:sldChg>
      <pc:sldChg chg="modSp">
        <pc:chgData name="silvia imbro" userId="01360a2ebdda7cc5" providerId="LiveId" clId="{5B8F8FD8-8E7F-4FE5-A76A-D20D5B3C6836}" dt="2026-02-20T11:41:34.210" v="2"/>
        <pc:sldMkLst>
          <pc:docMk/>
          <pc:sldMk cId="0" sldId="258"/>
        </pc:sldMkLst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58"/>
            <ac:spMk id="2" creationId="{00000000-0000-0000-0000-000000000000}"/>
          </ac:spMkLst>
        </pc:spChg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58"/>
            <ac:spMk id="3" creationId="{00000000-0000-0000-0000-000000000000}"/>
          </ac:spMkLst>
        </pc:spChg>
      </pc:sldChg>
      <pc:sldChg chg="modSp">
        <pc:chgData name="silvia imbro" userId="01360a2ebdda7cc5" providerId="LiveId" clId="{5B8F8FD8-8E7F-4FE5-A76A-D20D5B3C6836}" dt="2026-02-20T11:41:34.210" v="2"/>
        <pc:sldMkLst>
          <pc:docMk/>
          <pc:sldMk cId="0" sldId="259"/>
        </pc:sldMkLst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59"/>
            <ac:spMk id="2" creationId="{00000000-0000-0000-0000-000000000000}"/>
          </ac:spMkLst>
        </pc:spChg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59"/>
            <ac:spMk id="3" creationId="{00000000-0000-0000-0000-000000000000}"/>
          </ac:spMkLst>
        </pc:spChg>
      </pc:sldChg>
      <pc:sldChg chg="modSp">
        <pc:chgData name="silvia imbro" userId="01360a2ebdda7cc5" providerId="LiveId" clId="{5B8F8FD8-8E7F-4FE5-A76A-D20D5B3C6836}" dt="2026-02-20T11:41:34.210" v="2"/>
        <pc:sldMkLst>
          <pc:docMk/>
          <pc:sldMk cId="0" sldId="260"/>
        </pc:sldMkLst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60"/>
            <ac:spMk id="2" creationId="{00000000-0000-0000-0000-000000000000}"/>
          </ac:spMkLst>
        </pc:spChg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60"/>
            <ac:spMk id="3" creationId="{00000000-0000-0000-0000-000000000000}"/>
          </ac:spMkLst>
        </pc:spChg>
      </pc:sldChg>
      <pc:sldChg chg="modSp">
        <pc:chgData name="silvia imbro" userId="01360a2ebdda7cc5" providerId="LiveId" clId="{5B8F8FD8-8E7F-4FE5-A76A-D20D5B3C6836}" dt="2026-02-20T11:41:34.210" v="2"/>
        <pc:sldMkLst>
          <pc:docMk/>
          <pc:sldMk cId="0" sldId="261"/>
        </pc:sldMkLst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61"/>
            <ac:spMk id="2" creationId="{00000000-0000-0000-0000-000000000000}"/>
          </ac:spMkLst>
        </pc:spChg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61"/>
            <ac:spMk id="3" creationId="{00000000-0000-0000-0000-000000000000}"/>
          </ac:spMkLst>
        </pc:spChg>
      </pc:sldChg>
      <pc:sldChg chg="modSp">
        <pc:chgData name="silvia imbro" userId="01360a2ebdda7cc5" providerId="LiveId" clId="{5B8F8FD8-8E7F-4FE5-A76A-D20D5B3C6836}" dt="2026-02-20T11:41:34.210" v="2"/>
        <pc:sldMkLst>
          <pc:docMk/>
          <pc:sldMk cId="0" sldId="262"/>
        </pc:sldMkLst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62"/>
            <ac:spMk id="2" creationId="{00000000-0000-0000-0000-000000000000}"/>
          </ac:spMkLst>
        </pc:spChg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62"/>
            <ac:spMk id="3" creationId="{00000000-0000-0000-0000-000000000000}"/>
          </ac:spMkLst>
        </pc:spChg>
      </pc:sldChg>
      <pc:sldChg chg="modSp">
        <pc:chgData name="silvia imbro" userId="01360a2ebdda7cc5" providerId="LiveId" clId="{5B8F8FD8-8E7F-4FE5-A76A-D20D5B3C6836}" dt="2026-02-20T11:41:34.210" v="2"/>
        <pc:sldMkLst>
          <pc:docMk/>
          <pc:sldMk cId="0" sldId="263"/>
        </pc:sldMkLst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63"/>
            <ac:spMk id="2" creationId="{00000000-0000-0000-0000-000000000000}"/>
          </ac:spMkLst>
        </pc:spChg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63"/>
            <ac:spMk id="3" creationId="{00000000-0000-0000-0000-000000000000}"/>
          </ac:spMkLst>
        </pc:spChg>
      </pc:sldChg>
      <pc:sldChg chg="modSp">
        <pc:chgData name="silvia imbro" userId="01360a2ebdda7cc5" providerId="LiveId" clId="{5B8F8FD8-8E7F-4FE5-A76A-D20D5B3C6836}" dt="2026-02-20T11:41:34.210" v="2"/>
        <pc:sldMkLst>
          <pc:docMk/>
          <pc:sldMk cId="0" sldId="264"/>
        </pc:sldMkLst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64"/>
            <ac:spMk id="2" creationId="{00000000-0000-0000-0000-000000000000}"/>
          </ac:spMkLst>
        </pc:spChg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64"/>
            <ac:spMk id="3" creationId="{00000000-0000-0000-0000-000000000000}"/>
          </ac:spMkLst>
        </pc:spChg>
      </pc:sldChg>
      <pc:sldChg chg="modSp">
        <pc:chgData name="silvia imbro" userId="01360a2ebdda7cc5" providerId="LiveId" clId="{5B8F8FD8-8E7F-4FE5-A76A-D20D5B3C6836}" dt="2026-02-20T11:41:34.210" v="2"/>
        <pc:sldMkLst>
          <pc:docMk/>
          <pc:sldMk cId="0" sldId="265"/>
        </pc:sldMkLst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65"/>
            <ac:spMk id="2" creationId="{00000000-0000-0000-0000-000000000000}"/>
          </ac:spMkLst>
        </pc:spChg>
        <pc:spChg chg="mod">
          <ac:chgData name="silvia imbro" userId="01360a2ebdda7cc5" providerId="LiveId" clId="{5B8F8FD8-8E7F-4FE5-A76A-D20D5B3C6836}" dt="2026-02-20T11:41:34.210" v="2"/>
          <ac:spMkLst>
            <pc:docMk/>
            <pc:sldMk cId="0" sldId="265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fr-BE"/>
            </a:p>
          </p:txBody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9367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265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65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7814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4985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1705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6423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452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332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255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506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6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25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073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150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036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328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fr-BE"/>
            </a:p>
          </p:txBody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CAD085-E8A6-8845-BD4E-CB4CCA059FC4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375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1"/>
              <a:t>FICHE 6 – Utiliser un compte bancaire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1"/>
              <a:t>Outil du quotidien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Synthèse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Organiser</a:t>
            </a:r>
          </a:p>
          <a:p>
            <a:r>
              <a:t>Vérifier</a:t>
            </a:r>
          </a:p>
          <a:p>
            <a:r>
              <a:t>Réagir tôt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Ouvrir un compte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Carte d’identité</a:t>
            </a:r>
          </a:p>
          <a:p>
            <a:r>
              <a:t>Adresse</a:t>
            </a:r>
          </a:p>
          <a:p>
            <a:r>
              <a:t>Service bancaire de base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Utiliser son compte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Recevoir</a:t>
            </a:r>
          </a:p>
          <a:p>
            <a:r>
              <a:t>Payer</a:t>
            </a:r>
          </a:p>
          <a:p>
            <a:r>
              <a:t>Carte</a:t>
            </a:r>
          </a:p>
          <a:p>
            <a:r>
              <a:t>Virements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Comprendre le solde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Ce qu’il reste avant de payer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Les frais bancaires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Compte négatif = frais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 compte négatif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Carte bloquée</a:t>
            </a:r>
          </a:p>
          <a:p>
            <a:r>
              <a:t>Paiements refusés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Éviter les difficultés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Prévoir les grosses factures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En cas de difficulté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Vérifier</a:t>
            </a:r>
          </a:p>
          <a:p>
            <a:r>
              <a:t>Contacter la banque</a:t>
            </a:r>
          </a:p>
          <a:p>
            <a:r>
              <a:t>Demander de l’aide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Sécurité bancaire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Code secret</a:t>
            </a:r>
          </a:p>
          <a:p>
            <a:r>
              <a:t>Pas de lien suspect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que">
  <a:themeElements>
    <a:clrScheme name="Organique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que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qu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81</Words>
  <Application>Microsoft Office PowerPoint</Application>
  <PresentationFormat>Affichage à l'écran 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3" baseType="lpstr">
      <vt:lpstr>Arial</vt:lpstr>
      <vt:lpstr>Garamond</vt:lpstr>
      <vt:lpstr>Organique</vt:lpstr>
      <vt:lpstr>FICHE 6 – Utiliser un compte bancaire</vt:lpstr>
      <vt:lpstr>Ouvrir un compte</vt:lpstr>
      <vt:lpstr>Utiliser son compte</vt:lpstr>
      <vt:lpstr>Comprendre le solde</vt:lpstr>
      <vt:lpstr>Les frais bancaires</vt:lpstr>
      <vt:lpstr>Le compte négatif</vt:lpstr>
      <vt:lpstr>Éviter les difficultés</vt:lpstr>
      <vt:lpstr>En cas de difficulté</vt:lpstr>
      <vt:lpstr>Sécurité bancaire</vt:lpstr>
      <vt:lpstr>Synthèse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silvia imbro</cp:lastModifiedBy>
  <cp:revision>1</cp:revision>
  <dcterms:created xsi:type="dcterms:W3CDTF">2013-01-27T09:14:16Z</dcterms:created>
  <dcterms:modified xsi:type="dcterms:W3CDTF">2026-02-20T11:43:24Z</dcterms:modified>
  <cp:category/>
</cp:coreProperties>
</file>