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318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457200"/>
            <a:ext cx="6647688" cy="13716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⚠ STOP AUX ARNAQUES ! 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5733288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/>
            </a:pPr>
            <a:r>
              <a:t>LES 5 RÉFLEXES À AVOIR IMMÉDIATEMENT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2926080"/>
            <a:ext cx="6126480" cy="914400"/>
          </a:xfrm>
          <a:prstGeom prst="roundRect">
            <a:avLst/>
          </a:prstGeom>
          <a:solidFill>
            <a:srgbClr val="F39C1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1️⃣ Je ne clique pas tout de suite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4023360"/>
            <a:ext cx="6126480" cy="914400"/>
          </a:xfrm>
          <a:prstGeom prst="roundRect">
            <a:avLst/>
          </a:prstGeom>
          <a:solidFill>
            <a:srgbClr val="2980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rPr dirty="0"/>
              <a:t>2️⃣ Je </a:t>
            </a:r>
            <a:r>
              <a:rPr dirty="0" err="1"/>
              <a:t>vérifie</a:t>
            </a:r>
            <a:r>
              <a:rPr dirty="0"/>
              <a:t> </a:t>
            </a:r>
            <a:r>
              <a:rPr dirty="0" err="1"/>
              <a:t>l’expéditeur</a:t>
            </a:r>
            <a:endParaRPr dirty="0"/>
          </a:p>
        </p:txBody>
      </p:sp>
      <p:sp>
        <p:nvSpPr>
          <p:cNvPr id="6" name="Rounded Rectangle 5"/>
          <p:cNvSpPr/>
          <p:nvPr/>
        </p:nvSpPr>
        <p:spPr>
          <a:xfrm>
            <a:off x="731520" y="5120640"/>
            <a:ext cx="6126480" cy="914400"/>
          </a:xfrm>
          <a:prstGeom prst="roundRect">
            <a:avLst/>
          </a:prstGeom>
          <a:solidFill>
            <a:srgbClr val="8E44A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3️⃣ Je ne donne jamais un code SMS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6217920"/>
            <a:ext cx="6126480" cy="914400"/>
          </a:xfrm>
          <a:prstGeom prst="roundRect">
            <a:avLst/>
          </a:prstGeom>
          <a:solidFill>
            <a:srgbClr val="16A0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4️⃣ </a:t>
            </a:r>
            <a:r>
              <a:rPr dirty="0" err="1"/>
              <a:t>J’appelle</a:t>
            </a:r>
            <a:r>
              <a:rPr dirty="0"/>
              <a:t> le </a:t>
            </a:r>
            <a:r>
              <a:rPr dirty="0" err="1"/>
              <a:t>numéro</a:t>
            </a:r>
            <a:r>
              <a:rPr dirty="0"/>
              <a:t> </a:t>
            </a:r>
            <a:r>
              <a:rPr dirty="0" err="1"/>
              <a:t>officiel</a:t>
            </a:r>
            <a:endParaRPr dirty="0"/>
          </a:p>
        </p:txBody>
      </p:sp>
      <p:sp>
        <p:nvSpPr>
          <p:cNvPr id="8" name="Rounded Rectangle 7"/>
          <p:cNvSpPr/>
          <p:nvPr/>
        </p:nvSpPr>
        <p:spPr>
          <a:xfrm>
            <a:off x="731520" y="7315200"/>
            <a:ext cx="6126480" cy="914400"/>
          </a:xfrm>
          <a:prstGeom prst="roundRect">
            <a:avLst/>
          </a:prstGeom>
          <a:solidFill>
            <a:srgbClr val="27AE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rPr dirty="0"/>
              <a:t>5️⃣ En </a:t>
            </a:r>
            <a:r>
              <a:rPr dirty="0" err="1"/>
              <a:t>cas</a:t>
            </a:r>
            <a:r>
              <a:rPr dirty="0"/>
              <a:t> de doute, je </a:t>
            </a:r>
            <a:r>
              <a:rPr dirty="0" err="1"/>
              <a:t>demande</a:t>
            </a:r>
            <a:r>
              <a:rPr dirty="0"/>
              <a:t> conseil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8686800"/>
            <a:ext cx="5733288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/>
            </a:pPr>
            <a:r>
              <a:t>Un message urgent n’est pas forcément un message vrai.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56</Words>
  <Application>Microsoft Office PowerPoint</Application>
  <PresentationFormat>Personnalisé</PresentationFormat>
  <Paragraphs>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Silvia Imbro</cp:lastModifiedBy>
  <cp:revision>2</cp:revision>
  <dcterms:created xsi:type="dcterms:W3CDTF">2013-01-27T09:14:16Z</dcterms:created>
  <dcterms:modified xsi:type="dcterms:W3CDTF">2026-02-17T10:22:29Z</dcterms:modified>
  <cp:category/>
</cp:coreProperties>
</file>